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4B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69" autoAdjust="0"/>
  </p:normalViewPr>
  <p:slideViewPr>
    <p:cSldViewPr>
      <p:cViewPr varScale="1">
        <p:scale>
          <a:sx n="76" d="100"/>
          <a:sy n="76" d="100"/>
        </p:scale>
        <p:origin x="-773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585FA71-E898-454F-A986-170E7E5C624E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BC8572-8D6C-49BB-9292-00510FFC45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789040"/>
            <a:ext cx="6400800" cy="2376264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«Основы безопасного поведения участников дорожного движения»</a:t>
            </a:r>
          </a:p>
          <a:p>
            <a:pPr algn="ctr"/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Шиназская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03.03.2021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Шиназ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133676"/>
            <a:ext cx="5400600" cy="144016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«Поколение – поколению»</a:t>
            </a:r>
            <a:b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400" dirty="0"/>
          </a:p>
        </p:txBody>
      </p:sp>
      <p:pic>
        <p:nvPicPr>
          <p:cNvPr id="1026" name="Picture 2" descr="G:\ПДД\Новая папка\картинки для шапки\Думай о будуще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00706"/>
            <a:ext cx="2637538" cy="1864879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3" y="121265"/>
            <a:ext cx="2439277" cy="18007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57059" y="116632"/>
            <a:ext cx="2160240" cy="180070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BC351-17BF-4A81-A7B0-7393CDF50DBF}" type="datetime1">
              <a:rPr lang="ru-RU" smtClean="0"/>
              <a:pPr/>
              <a:t>05.03.2021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Picture 2" descr="G:\ПДД\Новая папка\картинки для шапки\Думай о будущем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73" y="1772816"/>
            <a:ext cx="5912555" cy="4175153"/>
          </a:xfrm>
          <a:prstGeom prst="rect">
            <a:avLst/>
          </a:prstGeom>
          <a:ln w="57150">
            <a:solidFill>
              <a:schemeClr val="accent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188640"/>
            <a:ext cx="1537198" cy="11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584176" cy="110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10FF-0D6E-446F-AB40-F1BF0B944CB9}" type="datetime1">
              <a:rPr lang="ru-RU" smtClean="0">
                <a:latin typeface="Times New Roman" pitchFamily="18" charset="0"/>
                <a:cs typeface="Times New Roman" pitchFamily="18" charset="0"/>
              </a:rPr>
              <a:pPr/>
              <a:t>05.03.2021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Шиназ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72796"/>
            <a:ext cx="5688632" cy="1570186"/>
          </a:xfrm>
          <a:effectLst>
            <a:glow rad="228600">
              <a:schemeClr val="accent1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Поколение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- поколению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611560" y="1916832"/>
            <a:ext cx="8215370" cy="4248472"/>
          </a:xfrm>
          <a:ln w="57150">
            <a:solidFill>
              <a:srgbClr val="F14B9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ctr">
              <a:buNone/>
            </a:pP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движения -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условность, а обязательное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i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сохранения жизни</a:t>
            </a: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12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Презентацию подготовил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</a:p>
          <a:p>
            <a:pPr algn="r">
              <a:buNone/>
            </a:pPr>
            <a:r>
              <a:rPr lang="ru-RU" sz="1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Директор МКОУ «</a:t>
            </a:r>
            <a:r>
              <a:rPr lang="ru-RU" sz="12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Шиназская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СОШ»</a:t>
            </a:r>
          </a:p>
          <a:p>
            <a:pPr algn="r">
              <a:buNone/>
            </a:pPr>
            <a:r>
              <a:rPr lang="ru-RU" sz="12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Мирзабеков Р.Р.</a:t>
            </a:r>
            <a:endParaRPr lang="en-US" sz="1200" b="1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6336" y="228600"/>
            <a:ext cx="1296144" cy="1368152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584176" cy="1368152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512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03.03.2021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Шиназ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400600" cy="164219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Поколение - поколению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600575" y="1916832"/>
            <a:ext cx="8215370" cy="4248472"/>
          </a:xfrm>
          <a:ln w="57150"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План занятия</a:t>
            </a:r>
          </a:p>
          <a:p>
            <a:pPr lvl="0" algn="ctr">
              <a:buNone/>
            </a:pPr>
            <a:endParaRPr lang="ru-RU" sz="2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>
              <a:buAutoNum type="arabicPeriod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Пешеход, как наиболее уязвимая категория участников дорожного движения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Пассивные меры личной безопасности при управлении транспортным средством: ремни безопасности и детское удерживающее средство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Световозвращающие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элементы</a:t>
            </a:r>
          </a:p>
          <a:p>
            <a:pPr marL="457200" lvl="0" indent="-457200">
              <a:buAutoNum type="arabicPeriod"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188640"/>
            <a:ext cx="1656184" cy="1368152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728192" cy="1296144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03.03.2021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Шиназ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/>
              <a:t>Статистические данные по  Республике Дагестан</a:t>
            </a:r>
            <a:endParaRPr lang="ru-RU" sz="30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7374636"/>
              </p:ext>
            </p:extLst>
          </p:nvPr>
        </p:nvGraphicFramePr>
        <p:xfrm>
          <a:off x="611560" y="1556793"/>
          <a:ext cx="8064897" cy="44644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88299"/>
                <a:gridCol w="2688299"/>
                <a:gridCol w="2688299"/>
              </a:tblGrid>
              <a:tr h="801434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/>
                        <a:t>ДТП с участием пешеходов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 smtClean="0"/>
                        <a:t>2020г.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 smtClean="0"/>
                        <a:t>2021г.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53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85800" algn="l"/>
                        </a:tabLst>
                        <a:defRPr/>
                      </a:pPr>
                      <a:r>
                        <a:rPr lang="ru-RU" sz="2400" dirty="0" smtClean="0"/>
                        <a:t>Показатель</a:t>
                      </a:r>
                    </a:p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 smtClean="0"/>
                        <a:t>происшествий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 smtClean="0"/>
                        <a:t>происшествий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6283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/>
                        <a:t>ПОГИБЛО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437844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/>
                        <a:t>РАНЕНО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1202152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/>
                        <a:t>ДТП на пешеходных переходах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801434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400" dirty="0"/>
                        <a:t>ДТП по вине пешеходов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728192" cy="122413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2280" y="188639"/>
            <a:ext cx="1681214" cy="1296145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12348" t="5725" r="16778"/>
          <a:stretch>
            <a:fillRect/>
          </a:stretch>
        </p:blipFill>
        <p:spPr bwMode="auto">
          <a:xfrm>
            <a:off x="2805496" y="3828506"/>
            <a:ext cx="3168352" cy="281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03.03.2021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Шиназ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Пешеход – соблюдай ПДД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6398"/>
            <a:ext cx="4000444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4715" t="6498"/>
          <a:stretch>
            <a:fillRect/>
          </a:stretch>
        </p:blipFill>
        <p:spPr bwMode="auto">
          <a:xfrm>
            <a:off x="539552" y="1484784"/>
            <a:ext cx="3096344" cy="2069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531"/>
            <a:ext cx="1584176" cy="110043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157531"/>
            <a:ext cx="1537198" cy="1191907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03.03.2021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Шиназ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4392" y="260648"/>
            <a:ext cx="6512511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Меры личной безопасности при</a:t>
            </a:r>
            <a:b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управлении автомобилем</a:t>
            </a:r>
            <a:endParaRPr lang="ru-RU" sz="30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2337123" cy="233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3802" r="3725"/>
          <a:stretch>
            <a:fillRect/>
          </a:stretch>
        </p:blipFill>
        <p:spPr bwMode="auto">
          <a:xfrm>
            <a:off x="5868144" y="1628800"/>
            <a:ext cx="2736304" cy="2256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783816"/>
            <a:ext cx="47625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584176" cy="110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8304" y="188640"/>
            <a:ext cx="1537198" cy="11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87824" y="1844824"/>
            <a:ext cx="2664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Ремни безопасности и детские удерживающие устройства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03.03.2021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Шиназ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Световозвращающие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элементы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48000"/>
            <a:ext cx="2849289" cy="213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556792"/>
            <a:ext cx="2793099" cy="209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717032"/>
            <a:ext cx="3083204" cy="231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717032"/>
            <a:ext cx="3213554" cy="241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 l="24122" r="23613"/>
          <a:stretch>
            <a:fillRect/>
          </a:stretch>
        </p:blipFill>
        <p:spPr bwMode="auto">
          <a:xfrm>
            <a:off x="3550748" y="1772816"/>
            <a:ext cx="1872208" cy="2686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84176" cy="110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8304" y="188640"/>
            <a:ext cx="1537198" cy="11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03.03.2021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Шиназ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04664"/>
            <a:ext cx="6512511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ПДД для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пешеходо</a:t>
            </a:r>
            <a:r>
              <a:rPr lang="ru-RU" sz="3600" b="1" dirty="0" smtClean="0"/>
              <a:t>в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259632" y="2348880"/>
            <a:ext cx="6400800" cy="3474720"/>
          </a:xfrm>
        </p:spPr>
        <p:txBody>
          <a:bodyPr>
            <a:normAutofit fontScale="85000" lnSpcReduction="20000"/>
          </a:bodyPr>
          <a:lstStyle/>
          <a:p>
            <a:pPr marL="0" lvl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1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«Перед началом перехода дороги посмотрите налево, дойдя до середины дороги посмотрите направо» — забудьте. </a:t>
            </a:r>
          </a:p>
          <a:p>
            <a:pPr marL="0" lvl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только подходя к дороге, надо начинать вертеть головой направо и налево, желательно одновременно. Помните, что машины умеют выскакивать из-под земли</a:t>
            </a:r>
          </a:p>
          <a:p>
            <a:pPr marL="0" lvl="0" algn="just">
              <a:spcBef>
                <a:spcPts val="0"/>
              </a:spcBef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«При движении по краю проезжей части пешеходы должны идти навстречу движению транспортных средств.» — но помнить, что их вполне могут задавить сзади. Поэтому идите вперёд, но оглядывайтесь назад</a:t>
            </a:r>
            <a:r>
              <a:rPr lang="ru-RU" sz="2400" b="1" dirty="0" smtClean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6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584176" cy="110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188640"/>
            <a:ext cx="1537198" cy="11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2" grpId="0"/>
      <p:bldP spid="3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 build="p">
        <p:tmplLst>
          <p:tmpl lvl="1">
            <p:tnLst>
              <p:par>
                <p:cTn presetID="27" presetClass="entr" presetSubtype="0" fill="hold" nodeType="click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</p:tmplLst>
      </p:bldP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 smtClean="0"/>
              <a:t>03.03.2021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Шиназ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43043"/>
            <a:ext cx="5112568" cy="1143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ПДД для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пешеходо</a:t>
            </a:r>
            <a:r>
              <a:rPr lang="ru-RU" sz="3600" b="1" dirty="0" smtClean="0"/>
              <a:t>в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619672" y="2492896"/>
            <a:ext cx="6400800" cy="3474720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Если водитель остановился перед «зеброй», пропуская вас, — не обольщайтесь. Перебегайте дорогу как можно быстрее, так как рвануть с места он может в любой момент</a:t>
            </a:r>
          </a:p>
          <a:p>
            <a:pPr marL="0" lvl="0" indent="0">
              <a:buNone/>
            </a:pP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«В местах, где движение регулируется, пешеходы должны руководствоваться сигналами регулировщика или пешеходного светофора, а при его отсутствии — транспортного светофора.» — но смотреть надо не на светофор, а на машины. Помните, что светофоры ещё никого не задавили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1584176" cy="110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G:\ПДД\Новая папка\картинки для шапки\светофор и дети коррекц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4288" y="260648"/>
            <a:ext cx="1537198" cy="11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2" grpId="0"/>
      <p:bldP spid="3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 build="p">
        <p:tmplLst>
          <p:tmpl lvl="1">
            <p:tnLst>
              <p:par>
                <p:cTn presetID="27" presetClass="entr" presetSubtype="0" fill="hold" nodeType="click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27" presetClass="entr" presetSubtype="0" fill="hold" nodeType="withEffect">
                  <p:stCondLst>
                    <p:cond delay="0"/>
                  </p:stCondLst>
                  <p:iterate type="lt">
                    <p:tmPct val="5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discrete" valueType="clr">
                      <p:cBhvr override="childStyle">
                        <p:cTn dur="80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anim calcmode="discrete" valueType="clr">
                      <p:cBhvr>
                        <p:cTn dur="80"/>
                        <p:tgtEl>
                          <p:spTgt spid="3"/>
                        </p:tgtEl>
                        <p:attrNameLst>
                          <p:attrName>fillcolor</p:attrName>
                        </p:attrNameLst>
                      </p:cBhvr>
                      <p:tavLst>
                        <p:tav tm="0">
                          <p:val>
                            <p:clrVal>
                              <a:schemeClr val="accent2"/>
                            </p:clrVal>
                          </p:val>
                        </p:tav>
                        <p:tav tm="50000">
                          <p:val>
                            <p:clrVal>
                              <a:schemeClr val="hlink"/>
                            </p:clrVal>
                          </p:val>
                        </p:tav>
                      </p:tavLst>
                    </p:anim>
                    <p:set>
                      <p:cBhvr>
                        <p:cTn dur="80"/>
                        <p:tgtEl>
                          <p:spTgt spid="3"/>
                        </p:tgtEl>
                        <p:attrNameLst>
                          <p:attrName>fill.type</p:attrName>
                        </p:attrNameLst>
                      </p:cBhvr>
                      <p:to>
                        <p:strVal val="solid"/>
                      </p:to>
                    </p:set>
                  </p:childTnLst>
                </p:cTn>
              </p:par>
            </p:tnLst>
          </p:tmpl>
        </p:tmplLst>
      </p:bldP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|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|3.6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171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«Поколение – поколению» </vt:lpstr>
      <vt:lpstr>Поколение  - поколению</vt:lpstr>
      <vt:lpstr>Поколение - поколению</vt:lpstr>
      <vt:lpstr>Статистические данные по  Республике Дагестан</vt:lpstr>
      <vt:lpstr>Пешеход – соблюдай ПДД</vt:lpstr>
      <vt:lpstr>Меры личной безопасности при  управлении автомобилем</vt:lpstr>
      <vt:lpstr>Световозвращающие  элементы </vt:lpstr>
      <vt:lpstr>Новые ПДД для  пешеходов</vt:lpstr>
      <vt:lpstr>Новые ПДД для  пешеходов</vt:lpstr>
      <vt:lpstr>Спасибо за внимание! </vt:lpstr>
    </vt:vector>
  </TitlesOfParts>
  <Company>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Расим</cp:lastModifiedBy>
  <cp:revision>16</cp:revision>
  <dcterms:created xsi:type="dcterms:W3CDTF">2016-11-15T07:38:30Z</dcterms:created>
  <dcterms:modified xsi:type="dcterms:W3CDTF">2021-03-05T13:40:29Z</dcterms:modified>
</cp:coreProperties>
</file>