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69" autoAdjust="0"/>
  </p:normalViewPr>
  <p:slideViewPr>
    <p:cSldViewPr>
      <p:cViewPr varScale="1">
        <p:scale>
          <a:sx n="76" d="100"/>
          <a:sy n="76" d="100"/>
        </p:scale>
        <p:origin x="-77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5FA71-E898-454F-A986-170E7E5C624E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C8572-8D6C-49BB-9292-00510FFC4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2376264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«Основы безопасного поведения участников дорожного движения»</a:t>
            </a: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Шиназская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03.03.2021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Шиназ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33676"/>
            <a:ext cx="5400600" cy="14401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«Поколение – поколению»</a:t>
            </a:r>
            <a:b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/>
          </a:p>
        </p:txBody>
      </p:sp>
      <p:pic>
        <p:nvPicPr>
          <p:cNvPr id="1026" name="Picture 2" descr="G:\ПДД\Новая папка\картинки для шапки\Думай о будущ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00706"/>
            <a:ext cx="2637538" cy="186487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3" y="121265"/>
            <a:ext cx="2439277" cy="18007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7059" y="116632"/>
            <a:ext cx="2160240" cy="18007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C351-17BF-4A81-A7B0-7393CDF50DBF}" type="datetime1">
              <a:rPr lang="ru-RU" smtClean="0"/>
              <a:pPr/>
              <a:t>05.03.2021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2" descr="G:\ПДД\Новая папка\картинки для шапки\Думай о будущем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73" y="1772816"/>
            <a:ext cx="5912555" cy="4175153"/>
          </a:xfrm>
          <a:prstGeom prst="rect">
            <a:avLst/>
          </a:prstGeom>
          <a:ln w="57150">
            <a:solidFill>
              <a:schemeClr val="accent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88640"/>
            <a:ext cx="1537198" cy="1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10FF-0D6E-446F-AB40-F1BF0B944CB9}" type="datetime1">
              <a:rPr lang="ru-RU" smtClean="0">
                <a:latin typeface="Times New Roman" pitchFamily="18" charset="0"/>
                <a:cs typeface="Times New Roman" pitchFamily="18" charset="0"/>
              </a:rPr>
              <a:pPr/>
              <a:t>05.03.2021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Шиназ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72796"/>
            <a:ext cx="5688632" cy="157018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Поколение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поколению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215370" cy="4248472"/>
          </a:xfrm>
          <a:ln w="57150">
            <a:solidFill>
              <a:srgbClr val="F14B9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-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условность, а обязательное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сохранения жизни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12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подготовил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r">
              <a:buNone/>
            </a:pPr>
            <a:r>
              <a:rPr lang="ru-RU" sz="1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Директор МКОУ «</a:t>
            </a:r>
            <a:r>
              <a:rPr lang="ru-RU" sz="1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Шиназская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СОШ»</a:t>
            </a:r>
          </a:p>
          <a:p>
            <a:pPr algn="r">
              <a:buNone/>
            </a:pPr>
            <a:r>
              <a:rPr lang="ru-RU" sz="1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Мирзабеков Р.Р.</a:t>
            </a:r>
            <a:endParaRPr lang="en-US" sz="1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28600"/>
            <a:ext cx="1296144" cy="13681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3681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03.03.2021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Шиназ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400600" cy="164219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Поколение - поколению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00575" y="1916832"/>
            <a:ext cx="8215370" cy="4248472"/>
          </a:xfrm>
          <a:ln w="5715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 занятия</a:t>
            </a:r>
          </a:p>
          <a:p>
            <a:pPr lvl="0" algn="ctr">
              <a:buNone/>
            </a:pP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Пешеход, как наиболее уязвимая категория участников дорожного движения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Пассивные меры личной безопасности при управлении транспортным средством: ремни безопасности и детское удерживающее средство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элементы</a:t>
            </a:r>
          </a:p>
          <a:p>
            <a:pPr marL="457200" lvl="0" indent="-457200">
              <a:buAutoNum type="arabicPeriod"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88640"/>
            <a:ext cx="1656184" cy="136815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28192" cy="129614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Статистические данные по  Республике Дагестан</a:t>
            </a:r>
            <a:endParaRPr lang="ru-RU" sz="3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7374636"/>
              </p:ext>
            </p:extLst>
          </p:nvPr>
        </p:nvGraphicFramePr>
        <p:xfrm>
          <a:off x="611560" y="1556793"/>
          <a:ext cx="8064897" cy="4464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8299"/>
                <a:gridCol w="2688299"/>
                <a:gridCol w="2688299"/>
              </a:tblGrid>
              <a:tr h="80143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/>
                        <a:t>ДТП с участием пешеходов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 smtClean="0"/>
                        <a:t>2020г.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 smtClean="0"/>
                        <a:t>2021г.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ru-RU" sz="2400" dirty="0" smtClean="0"/>
                        <a:t>Показатель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 smtClean="0"/>
                        <a:t>происшествий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 smtClean="0"/>
                        <a:t>происшествий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28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/>
                        <a:t>ПОГИБЛО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43784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/>
                        <a:t>РАНЕНО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20215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/>
                        <a:t>ДТП на пешеходных переходах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80143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/>
                        <a:t>ДТП по вине пешеходов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28192" cy="122413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188639"/>
            <a:ext cx="1681214" cy="129614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2348" t="5725" r="16778"/>
          <a:stretch>
            <a:fillRect/>
          </a:stretch>
        </p:blipFill>
        <p:spPr bwMode="auto">
          <a:xfrm>
            <a:off x="2805496" y="3828506"/>
            <a:ext cx="3168352" cy="281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Пешеход – соблюдай ПДД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6398"/>
            <a:ext cx="400044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715" t="6498"/>
          <a:stretch>
            <a:fillRect/>
          </a:stretch>
        </p:blipFill>
        <p:spPr bwMode="auto">
          <a:xfrm>
            <a:off x="539552" y="1484784"/>
            <a:ext cx="3096344" cy="206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31"/>
            <a:ext cx="1584176" cy="11004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57531"/>
            <a:ext cx="1537198" cy="119190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392" y="26064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Меры личной безопасности при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управлении автомобилем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337123" cy="2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802" r="3725"/>
          <a:stretch>
            <a:fillRect/>
          </a:stretch>
        </p:blipFill>
        <p:spPr bwMode="auto">
          <a:xfrm>
            <a:off x="5868144" y="1628800"/>
            <a:ext cx="2736304" cy="22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3816"/>
            <a:ext cx="4762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84176" cy="1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188640"/>
            <a:ext cx="1537198" cy="1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184482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Ремни безопасности и детские удерживающие устройства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8000"/>
            <a:ext cx="2849289" cy="213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793099" cy="20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3083204" cy="23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3213554" cy="24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4122" r="23613"/>
          <a:stretch>
            <a:fillRect/>
          </a:stretch>
        </p:blipFill>
        <p:spPr bwMode="auto">
          <a:xfrm>
            <a:off x="3550748" y="1772816"/>
            <a:ext cx="1872208" cy="26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4176" cy="1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188640"/>
            <a:ext cx="1537198" cy="1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ПДД для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</a:t>
            </a:r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2348880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0" lvl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«Перед началом перехода дороги посмотрите налево, дойдя до середины дороги посмотрите направо» — забудьте. </a:t>
            </a:r>
          </a:p>
          <a:p>
            <a:pPr marL="0" lvl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только подходя к дороге, надо начинать вертеть головой направо и налево, желательно одновременно. Помните, что машины умеют выскакивать из-под земли</a:t>
            </a:r>
          </a:p>
          <a:p>
            <a:pPr marL="0" lvl="0" algn="just"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«При движении по краю проезжей части пешеходы должны идти навстречу движению транспортных средств.» — но помнить, что их вполне могут задавить сзади. Поэтому идите вперёд, но оглядывайтесь назад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84176" cy="1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88640"/>
            <a:ext cx="1537198" cy="1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03.03.2021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Шиназ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43043"/>
            <a:ext cx="511256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ПДД для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</a:t>
            </a:r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619672" y="2492896"/>
            <a:ext cx="6400800" cy="347472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водитель остановился перед «зеброй», пропуская вас, — не обольщайтесь. Перебегайте дорогу как можно быстрее, так как рвануть с места он может в любой момент</a:t>
            </a:r>
          </a:p>
          <a:p>
            <a:pPr marL="0" lv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«В местах, где движение регулируется, пешеходы должны руководствоваться сигналами регулировщика или пешеходного светофора, а при его отсутствии — транспортного светофора.» — но смотреть надо не на светофор, а на машины. Помните, что светофоры ещё никого не задавили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584176" cy="1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ПДД\Новая папка\картинки для шапки\светофор и дети корре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260648"/>
            <a:ext cx="1537198" cy="1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3.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171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«Поколение – поколению» </vt:lpstr>
      <vt:lpstr>Поколение  - поколению</vt:lpstr>
      <vt:lpstr>Поколение - поколению</vt:lpstr>
      <vt:lpstr>Статистические данные по  Республике Дагестан</vt:lpstr>
      <vt:lpstr>Пешеход – соблюдай ПДД</vt:lpstr>
      <vt:lpstr>Меры личной безопасности при  управлении автомобилем</vt:lpstr>
      <vt:lpstr>Световозвращающие  элементы </vt:lpstr>
      <vt:lpstr>Новые ПДД для  пешеходов</vt:lpstr>
      <vt:lpstr>Новые ПДД для  пешеходов</vt:lpstr>
      <vt:lpstr>Спасибо за внимание! </vt:lpstr>
    </vt:vector>
  </TitlesOfParts>
  <Company>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Расим</cp:lastModifiedBy>
  <cp:revision>16</cp:revision>
  <dcterms:created xsi:type="dcterms:W3CDTF">2016-11-15T07:38:30Z</dcterms:created>
  <dcterms:modified xsi:type="dcterms:W3CDTF">2021-03-05T13:40:29Z</dcterms:modified>
</cp:coreProperties>
</file>